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357" r:id="rId2"/>
    <p:sldId id="358" r:id="rId3"/>
    <p:sldId id="359" r:id="rId4"/>
    <p:sldId id="360" r:id="rId5"/>
    <p:sldId id="361" r:id="rId6"/>
    <p:sldId id="362" r:id="rId7"/>
    <p:sldId id="364" r:id="rId8"/>
    <p:sldId id="363" r:id="rId9"/>
    <p:sldId id="355" r:id="rId10"/>
    <p:sldId id="356" r:id="rId11"/>
    <p:sldId id="333" r:id="rId12"/>
    <p:sldId id="334" r:id="rId13"/>
    <p:sldId id="351" r:id="rId14"/>
    <p:sldId id="352" r:id="rId15"/>
    <p:sldId id="353" r:id="rId16"/>
    <p:sldId id="354" r:id="rId17"/>
    <p:sldId id="341" r:id="rId18"/>
    <p:sldId id="340" r:id="rId19"/>
    <p:sldId id="339" r:id="rId20"/>
    <p:sldId id="344" r:id="rId21"/>
    <p:sldId id="338" r:id="rId22"/>
    <p:sldId id="342" r:id="rId23"/>
    <p:sldId id="345" r:id="rId24"/>
    <p:sldId id="336" r:id="rId25"/>
    <p:sldId id="346" r:id="rId26"/>
    <p:sldId id="347" r:id="rId27"/>
    <p:sldId id="348" r:id="rId28"/>
    <p:sldId id="349" r:id="rId29"/>
    <p:sldId id="34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9FBF9"/>
    <a:srgbClr val="D8F8F5"/>
    <a:srgbClr val="CCCCFF"/>
    <a:srgbClr val="9999FF"/>
    <a:srgbClr val="336699"/>
    <a:srgbClr val="003366"/>
    <a:srgbClr val="003399"/>
    <a:srgbClr val="E9FFF9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6953" autoAdjust="0"/>
  </p:normalViewPr>
  <p:slideViewPr>
    <p:cSldViewPr>
      <p:cViewPr>
        <p:scale>
          <a:sx n="60" d="100"/>
          <a:sy n="60" d="100"/>
        </p:scale>
        <p:origin x="-164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A1BB0-87C8-4F92-9E49-F188C9580AFB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3BB31-03D8-42E0-ACD1-3CC127D97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3426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A87-A3B1-4431-932A-2B7E912861B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6C2F-9E28-4739-A405-D10498928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A87-A3B1-4431-932A-2B7E912861B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6C2F-9E28-4739-A405-D10498928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A87-A3B1-4431-932A-2B7E912861B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6C2F-9E28-4739-A405-D10498928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A87-A3B1-4431-932A-2B7E912861B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6C2F-9E28-4739-A405-D10498928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A87-A3B1-4431-932A-2B7E912861B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6C2F-9E28-4739-A405-D10498928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A87-A3B1-4431-932A-2B7E912861B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6C2F-9E28-4739-A405-D10498928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A87-A3B1-4431-932A-2B7E912861B3}" type="datetimeFigureOut">
              <a:rPr lang="ru-RU" smtClean="0"/>
              <a:pPr/>
              <a:t>01.11.2016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Нурила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6C2F-9E28-4739-A405-D10498928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A87-A3B1-4431-932A-2B7E912861B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6C2F-9E28-4739-A405-D10498928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A87-A3B1-4431-932A-2B7E912861B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6C2F-9E28-4739-A405-D10498928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A87-A3B1-4431-932A-2B7E912861B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6C2F-9E28-4739-A405-D10498928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4A87-A3B1-4431-932A-2B7E912861B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6C2F-9E28-4739-A405-D104989288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4A87-A3B1-4431-932A-2B7E912861B3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9E114-49DB-4959-AB71-8E8ADC3CCBC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357290" cy="689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85852" y="5715016"/>
            <a:ext cx="5954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Равнобедренный треугольник 12"/>
          <p:cNvSpPr/>
          <p:nvPr/>
        </p:nvSpPr>
        <p:spPr>
          <a:xfrm rot="15846650">
            <a:off x="5515392" y="3665364"/>
            <a:ext cx="1506937" cy="5888889"/>
          </a:xfrm>
          <a:prstGeom prst="triangle">
            <a:avLst>
              <a:gd name="adj" fmla="val 51175"/>
            </a:avLst>
          </a:prstGeom>
          <a:solidFill>
            <a:srgbClr val="E9F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86644" y="4604518"/>
            <a:ext cx="1857356" cy="211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130771" y="6488692"/>
            <a:ext cx="3013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D60093"/>
                </a:solidFill>
                <a:cs typeface="Aharoni" pitchFamily="2" charset="-79"/>
              </a:rPr>
              <a:t>Создан побеждать вирусы!</a:t>
            </a:r>
            <a:endParaRPr lang="ru-RU" b="1" i="1" dirty="0">
              <a:solidFill>
                <a:srgbClr val="D60093"/>
              </a:solidFill>
              <a:cs typeface="Aharoni" pitchFamily="2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сновы анатомии и физиологии. Строение и назначение основных систем организма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0"/>
            <a:ext cx="635798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Сколько костей в теле человека? Мы объясним всё Интересные в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7000892" cy="70722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uman Skeleton Model 3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0"/>
            <a:ext cx="571500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Позвоночник.инфо - Грудная клет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071546"/>
            <a:ext cx="7572396" cy="57864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http://im0-tub-kz.yandex.net/i?id=b73b2cdf9ddcebcf086edd27be090388-13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6429420" cy="5429288"/>
          </a:xfrm>
          <a:prstGeom prst="rect">
            <a:avLst/>
          </a:prstGeom>
          <a:noFill/>
        </p:spPr>
      </p:pic>
      <p:pic>
        <p:nvPicPr>
          <p:cNvPr id="58372" name="Picture 4" descr="http://im0-tub-kz.yandex.net/i?id=f9e2622447262d3c7202564fa9c9ccf3-121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58" y="0"/>
            <a:ext cx="778674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Строение органов дыхания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771527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Пищеварительная система чело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0"/>
            <a:ext cx="514350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Хочу жить долго и счастливо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66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Мочевыводящ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Презентация на тему &quot;Органы выделения&quot; - скачать бесплатно презентации по Биолог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82867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Выделительная система человека реферат - Только новые учебн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77867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Чело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50" y="0"/>
            <a:ext cx="7943850" cy="55054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02" name="Picture 2" descr="http://im1-tub-kz.yandex.net/i?id=30da8e78e191926a6789baa791eb519e-97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7143768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Внутренние миры человека- Мочеполовая система (Золотая Тара) / Проза.ру - национальный сервер современной про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835821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Гистология Archives - medical911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77867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Где находятся почки у человека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50109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Лечение без лекарств Мир здоровья без лекарств. - Par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0" name="Picture 2" descr="http://im2-tub-kz.yandex.net/i?id=04e4b9f6539c9f1550df51a3ac4d9fbc-68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7358082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Женская половая система - как все устроено? Медицинский порт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750095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Bakemonogatari Shinobu Oshino Картинки и фото. - 28 Февраля 2014 - Blog - Kupiev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20" y="0"/>
            <a:ext cx="785818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Сроение мужской половой системы - Планируем беременность - Планируем беременность - Каталог статей - Моя сем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Жжение в простате Все о простати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77867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7890" name="Picture 2" descr="страничка учителя - Внутреннее строение земноводны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7358082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ТОК КРОВИ В КРУГАХ КРОВООБРАЩЕНИЯ - БИОЛОГИЯ ЧЕЛОВЕКА - ШКОЛЬНЫЕ ДИСЦИПЛИНЫ В ТАБЛИЦАХ И СХЕМАХ - ШКОЛЬНЫЕ ДИСЦИПЛИНЫ В ТАБЛИЦ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Третий круг кровообращ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792958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Большой круг кровообращения биология - Драйвера программы и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0"/>
            <a:ext cx="657226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Урок анатомии &quot;Движение крови в организме&quot; - КОНСПЕКТЫ УРОК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886" y="0"/>
            <a:ext cx="735811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Большой круг кровообращения биология - Драйвера программы и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71612"/>
            <a:ext cx="1905000" cy="2419351"/>
          </a:xfrm>
          <a:prstGeom prst="rect">
            <a:avLst/>
          </a:prstGeom>
          <a:noFill/>
        </p:spPr>
      </p:pic>
      <p:pic>
        <p:nvPicPr>
          <p:cNvPr id="41988" name="Picture 4" descr="Урок биологии в 8 классе на тем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0"/>
            <a:ext cx="764383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Позиция клиента на психотерапии Психотерапия: все о ней Стат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721520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микоси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1408</TotalTime>
  <Words>0</Words>
  <Application>Microsoft Office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микосист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Pulat</dc:creator>
  <cp:lastModifiedBy>Windows User</cp:lastModifiedBy>
  <cp:revision>294</cp:revision>
  <dcterms:created xsi:type="dcterms:W3CDTF">2011-06-24T05:39:05Z</dcterms:created>
  <dcterms:modified xsi:type="dcterms:W3CDTF">2016-11-01T06:34:27Z</dcterms:modified>
</cp:coreProperties>
</file>